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sldIdLst>
    <p:sldId id="292" r:id="rId3"/>
    <p:sldId id="267" r:id="rId4"/>
    <p:sldId id="290" r:id="rId5"/>
    <p:sldId id="291" r:id="rId6"/>
    <p:sldId id="275" r:id="rId7"/>
    <p:sldId id="271" r:id="rId8"/>
    <p:sldId id="260" r:id="rId9"/>
    <p:sldId id="270" r:id="rId10"/>
    <p:sldId id="297" r:id="rId11"/>
    <p:sldId id="284" r:id="rId12"/>
    <p:sldId id="261" r:id="rId13"/>
    <p:sldId id="263" r:id="rId14"/>
    <p:sldId id="264" r:id="rId15"/>
    <p:sldId id="28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7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24012D-8B7D-48DC-8C2F-BF134E6DF437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n-IN"/>
        </a:p>
      </dgm:t>
    </dgm:pt>
    <dgm:pt modelId="{EFC27C49-1FB1-48C6-848A-1D253602FED6}">
      <dgm:prSet phldrT="[Text]"/>
      <dgm:spPr/>
      <dgm:t>
        <a:bodyPr/>
        <a:lstStyle/>
        <a:p>
          <a:r>
            <a:rPr lang="en-US" dirty="0"/>
            <a:t>Introduction</a:t>
          </a:r>
          <a:endParaRPr lang="en-IN" dirty="0"/>
        </a:p>
      </dgm:t>
    </dgm:pt>
    <dgm:pt modelId="{B84F6996-31DE-49A5-9A98-C73AECE7EC88}" type="parTrans" cxnId="{F1FDB7EE-0ED1-44AF-B396-4969FCF5B442}">
      <dgm:prSet/>
      <dgm:spPr/>
      <dgm:t>
        <a:bodyPr/>
        <a:lstStyle/>
        <a:p>
          <a:endParaRPr lang="en-IN"/>
        </a:p>
      </dgm:t>
    </dgm:pt>
    <dgm:pt modelId="{EC0B370F-CBE2-4FBC-9851-8EF51749FE96}" type="sibTrans" cxnId="{F1FDB7EE-0ED1-44AF-B396-4969FCF5B442}">
      <dgm:prSet/>
      <dgm:spPr/>
      <dgm:t>
        <a:bodyPr/>
        <a:lstStyle/>
        <a:p>
          <a:endParaRPr lang="en-IN"/>
        </a:p>
      </dgm:t>
    </dgm:pt>
    <dgm:pt modelId="{1D30F231-C02E-4392-97F4-B984D3A2B697}">
      <dgm:prSet phldrT="[Text]"/>
      <dgm:spPr/>
      <dgm:t>
        <a:bodyPr/>
        <a:lstStyle/>
        <a:p>
          <a:r>
            <a:rPr lang="en-US" dirty="0"/>
            <a:t>Applications</a:t>
          </a:r>
          <a:endParaRPr lang="en-IN" dirty="0"/>
        </a:p>
      </dgm:t>
    </dgm:pt>
    <dgm:pt modelId="{C1423E1E-E225-41DE-8F6F-6F6E225242D3}" type="parTrans" cxnId="{86005FBD-24CA-449D-AED1-7D310AFDF3B7}">
      <dgm:prSet/>
      <dgm:spPr/>
      <dgm:t>
        <a:bodyPr/>
        <a:lstStyle/>
        <a:p>
          <a:endParaRPr lang="en-IN"/>
        </a:p>
      </dgm:t>
    </dgm:pt>
    <dgm:pt modelId="{7DBBE04F-50CB-4444-9C3E-B369A0B262E1}" type="sibTrans" cxnId="{86005FBD-24CA-449D-AED1-7D310AFDF3B7}">
      <dgm:prSet/>
      <dgm:spPr/>
      <dgm:t>
        <a:bodyPr/>
        <a:lstStyle/>
        <a:p>
          <a:endParaRPr lang="en-IN"/>
        </a:p>
      </dgm:t>
    </dgm:pt>
    <dgm:pt modelId="{74D3E986-1B43-477B-8CCB-7E735F7B5432}">
      <dgm:prSet phldrT="[Text]"/>
      <dgm:spPr/>
      <dgm:t>
        <a:bodyPr/>
        <a:lstStyle/>
        <a:p>
          <a:r>
            <a:rPr lang="en-US" dirty="0"/>
            <a:t>OOAC</a:t>
          </a:r>
          <a:endParaRPr lang="en-IN" dirty="0"/>
        </a:p>
      </dgm:t>
    </dgm:pt>
    <dgm:pt modelId="{42936A69-E3C1-4DE4-B952-7ACE33E59512}" type="parTrans" cxnId="{95EE0E02-171D-44D1-8B00-121D688F2253}">
      <dgm:prSet/>
      <dgm:spPr/>
      <dgm:t>
        <a:bodyPr/>
        <a:lstStyle/>
        <a:p>
          <a:endParaRPr lang="en-IN"/>
        </a:p>
      </dgm:t>
    </dgm:pt>
    <dgm:pt modelId="{4A8FCBE3-4227-4C43-A873-416F277EB154}" type="sibTrans" cxnId="{95EE0E02-171D-44D1-8B00-121D688F2253}">
      <dgm:prSet/>
      <dgm:spPr/>
      <dgm:t>
        <a:bodyPr/>
        <a:lstStyle/>
        <a:p>
          <a:endParaRPr lang="en-IN"/>
        </a:p>
      </dgm:t>
    </dgm:pt>
    <dgm:pt modelId="{E23B4C86-B572-49F4-88A5-42D5C1507449}">
      <dgm:prSet phldrT="[Text]"/>
      <dgm:spPr/>
      <dgm:t>
        <a:bodyPr/>
        <a:lstStyle/>
        <a:p>
          <a:r>
            <a:rPr lang="en-US" dirty="0"/>
            <a:t>Features</a:t>
          </a:r>
          <a:endParaRPr lang="en-IN" dirty="0"/>
        </a:p>
      </dgm:t>
    </dgm:pt>
    <dgm:pt modelId="{E787C7F8-06DD-4DCE-BFF6-4CCD724F3886}" type="parTrans" cxnId="{18094993-1DE6-405A-B0B7-A2AFFBDC53BD}">
      <dgm:prSet/>
      <dgm:spPr/>
      <dgm:t>
        <a:bodyPr/>
        <a:lstStyle/>
        <a:p>
          <a:endParaRPr lang="en-IN"/>
        </a:p>
      </dgm:t>
    </dgm:pt>
    <dgm:pt modelId="{B2874569-F9F1-41F5-AF11-2099CA196818}" type="sibTrans" cxnId="{18094993-1DE6-405A-B0B7-A2AFFBDC53BD}">
      <dgm:prSet/>
      <dgm:spPr/>
      <dgm:t>
        <a:bodyPr/>
        <a:lstStyle/>
        <a:p>
          <a:endParaRPr lang="en-IN"/>
        </a:p>
      </dgm:t>
    </dgm:pt>
    <dgm:pt modelId="{631F72FE-0B4B-4869-81F8-0A107BBBC59C}">
      <dgm:prSet phldrT="[Text]"/>
      <dgm:spPr/>
      <dgm:t>
        <a:bodyPr/>
        <a:lstStyle/>
        <a:p>
          <a:r>
            <a:rPr lang="en-IN" dirty="0"/>
            <a:t>Working</a:t>
          </a:r>
        </a:p>
      </dgm:t>
    </dgm:pt>
    <dgm:pt modelId="{2CB79AC7-A10C-421C-8AC3-C7C4F6D53BFE}" type="parTrans" cxnId="{1F37558F-42F1-40A5-9A97-38712F872586}">
      <dgm:prSet/>
      <dgm:spPr/>
      <dgm:t>
        <a:bodyPr/>
        <a:lstStyle/>
        <a:p>
          <a:endParaRPr lang="en-IN"/>
        </a:p>
      </dgm:t>
    </dgm:pt>
    <dgm:pt modelId="{45D40988-29FB-4ECB-82D2-9346B6040BB8}" type="sibTrans" cxnId="{1F37558F-42F1-40A5-9A97-38712F872586}">
      <dgm:prSet/>
      <dgm:spPr/>
      <dgm:t>
        <a:bodyPr/>
        <a:lstStyle/>
        <a:p>
          <a:endParaRPr lang="en-IN"/>
        </a:p>
      </dgm:t>
    </dgm:pt>
    <dgm:pt modelId="{43F523F7-2659-4A9D-8278-8921CE56F2FE}">
      <dgm:prSet phldrT="[Text]"/>
      <dgm:spPr/>
      <dgm:t>
        <a:bodyPr/>
        <a:lstStyle/>
        <a:p>
          <a:r>
            <a:rPr lang="en-US" dirty="0"/>
            <a:t>Future Goals</a:t>
          </a:r>
          <a:endParaRPr lang="en-IN" dirty="0"/>
        </a:p>
      </dgm:t>
    </dgm:pt>
    <dgm:pt modelId="{5D789DFB-EBF8-4741-81B7-9CCD2663F56F}" type="parTrans" cxnId="{886A0472-71AC-4609-9E87-6E3495DEB7BB}">
      <dgm:prSet/>
      <dgm:spPr/>
      <dgm:t>
        <a:bodyPr/>
        <a:lstStyle/>
        <a:p>
          <a:endParaRPr lang="en-IN"/>
        </a:p>
      </dgm:t>
    </dgm:pt>
    <dgm:pt modelId="{80049DCB-B355-40E2-B85D-6C2EF2A3D530}" type="sibTrans" cxnId="{886A0472-71AC-4609-9E87-6E3495DEB7BB}">
      <dgm:prSet/>
      <dgm:spPr/>
      <dgm:t>
        <a:bodyPr/>
        <a:lstStyle/>
        <a:p>
          <a:endParaRPr lang="en-IN"/>
        </a:p>
      </dgm:t>
    </dgm:pt>
    <dgm:pt modelId="{D7D38389-CF82-4744-8965-D382BEECA7DB}">
      <dgm:prSet phldrT="[Text]"/>
      <dgm:spPr/>
      <dgm:t>
        <a:bodyPr/>
        <a:lstStyle/>
        <a:p>
          <a:r>
            <a:rPr lang="en-US" dirty="0"/>
            <a:t>Lung on a Chip</a:t>
          </a:r>
          <a:endParaRPr lang="en-IN" dirty="0"/>
        </a:p>
      </dgm:t>
    </dgm:pt>
    <dgm:pt modelId="{1C021912-8A59-4477-9D57-89E88CF4B2B7}" type="parTrans" cxnId="{3010D871-DE5D-49AD-BFB0-A1E4F2532F6A}">
      <dgm:prSet/>
      <dgm:spPr/>
      <dgm:t>
        <a:bodyPr/>
        <a:lstStyle/>
        <a:p>
          <a:endParaRPr lang="en-IN"/>
        </a:p>
      </dgm:t>
    </dgm:pt>
    <dgm:pt modelId="{1477235F-0761-48F2-822F-3896D6535C01}" type="sibTrans" cxnId="{3010D871-DE5D-49AD-BFB0-A1E4F2532F6A}">
      <dgm:prSet/>
      <dgm:spPr/>
      <dgm:t>
        <a:bodyPr/>
        <a:lstStyle/>
        <a:p>
          <a:endParaRPr lang="en-IN"/>
        </a:p>
      </dgm:t>
    </dgm:pt>
    <dgm:pt modelId="{B8A94538-3238-4C92-B227-7AE1A8862D3A}" type="pres">
      <dgm:prSet presAssocID="{1B24012D-8B7D-48DC-8C2F-BF134E6DF437}" presName="Name0" presStyleCnt="0">
        <dgm:presLayoutVars>
          <dgm:chMax val="7"/>
          <dgm:chPref val="7"/>
          <dgm:dir/>
        </dgm:presLayoutVars>
      </dgm:prSet>
      <dgm:spPr/>
    </dgm:pt>
    <dgm:pt modelId="{A6F7A231-C6F1-49DA-983D-8D53F4BBA535}" type="pres">
      <dgm:prSet presAssocID="{1B24012D-8B7D-48DC-8C2F-BF134E6DF437}" presName="Name1" presStyleCnt="0"/>
      <dgm:spPr/>
    </dgm:pt>
    <dgm:pt modelId="{BF8D25F4-0409-472E-BBBE-7C41DB8B2296}" type="pres">
      <dgm:prSet presAssocID="{1B24012D-8B7D-48DC-8C2F-BF134E6DF437}" presName="cycle" presStyleCnt="0"/>
      <dgm:spPr/>
    </dgm:pt>
    <dgm:pt modelId="{0D820DFD-2E48-4634-A240-F2B4DF47D521}" type="pres">
      <dgm:prSet presAssocID="{1B24012D-8B7D-48DC-8C2F-BF134E6DF437}" presName="srcNode" presStyleLbl="node1" presStyleIdx="0" presStyleCnt="7"/>
      <dgm:spPr/>
    </dgm:pt>
    <dgm:pt modelId="{399028B2-C0E6-4524-9B31-7C38B6350F41}" type="pres">
      <dgm:prSet presAssocID="{1B24012D-8B7D-48DC-8C2F-BF134E6DF437}" presName="conn" presStyleLbl="parChTrans1D2" presStyleIdx="0" presStyleCnt="1"/>
      <dgm:spPr/>
    </dgm:pt>
    <dgm:pt modelId="{11482FF9-638A-4AC0-94B4-0BA2C291B029}" type="pres">
      <dgm:prSet presAssocID="{1B24012D-8B7D-48DC-8C2F-BF134E6DF437}" presName="extraNode" presStyleLbl="node1" presStyleIdx="0" presStyleCnt="7"/>
      <dgm:spPr/>
    </dgm:pt>
    <dgm:pt modelId="{8FC8723E-9FA8-4557-B1E3-7085F477FE78}" type="pres">
      <dgm:prSet presAssocID="{1B24012D-8B7D-48DC-8C2F-BF134E6DF437}" presName="dstNode" presStyleLbl="node1" presStyleIdx="0" presStyleCnt="7"/>
      <dgm:spPr/>
    </dgm:pt>
    <dgm:pt modelId="{BACECD58-C664-4352-BC1C-5AB9D242FEA6}" type="pres">
      <dgm:prSet presAssocID="{EFC27C49-1FB1-48C6-848A-1D253602FED6}" presName="text_1" presStyleLbl="node1" presStyleIdx="0" presStyleCnt="7">
        <dgm:presLayoutVars>
          <dgm:bulletEnabled val="1"/>
        </dgm:presLayoutVars>
      </dgm:prSet>
      <dgm:spPr/>
    </dgm:pt>
    <dgm:pt modelId="{50DEE7EC-8451-4C36-962A-9782D11049AA}" type="pres">
      <dgm:prSet presAssocID="{EFC27C49-1FB1-48C6-848A-1D253602FED6}" presName="accent_1" presStyleCnt="0"/>
      <dgm:spPr/>
    </dgm:pt>
    <dgm:pt modelId="{26E35E66-FA03-4A19-B6FE-1C192D0C097D}" type="pres">
      <dgm:prSet presAssocID="{EFC27C49-1FB1-48C6-848A-1D253602FED6}" presName="accentRepeatNode" presStyleLbl="solidFgAcc1" presStyleIdx="0" presStyleCnt="7"/>
      <dgm:spPr/>
    </dgm:pt>
    <dgm:pt modelId="{D001F90E-CD72-498C-A01B-96C84A8348CD}" type="pres">
      <dgm:prSet presAssocID="{74D3E986-1B43-477B-8CCB-7E735F7B5432}" presName="text_2" presStyleLbl="node1" presStyleIdx="1" presStyleCnt="7">
        <dgm:presLayoutVars>
          <dgm:bulletEnabled val="1"/>
        </dgm:presLayoutVars>
      </dgm:prSet>
      <dgm:spPr/>
    </dgm:pt>
    <dgm:pt modelId="{920C080D-0F2A-428E-BCA4-6AD6C638F1FA}" type="pres">
      <dgm:prSet presAssocID="{74D3E986-1B43-477B-8CCB-7E735F7B5432}" presName="accent_2" presStyleCnt="0"/>
      <dgm:spPr/>
    </dgm:pt>
    <dgm:pt modelId="{16960935-C282-40D5-90B9-2ABD43823EC4}" type="pres">
      <dgm:prSet presAssocID="{74D3E986-1B43-477B-8CCB-7E735F7B5432}" presName="accentRepeatNode" presStyleLbl="solidFgAcc1" presStyleIdx="1" presStyleCnt="7"/>
      <dgm:spPr/>
    </dgm:pt>
    <dgm:pt modelId="{168B2E2F-2153-4D38-802A-26C6A3770412}" type="pres">
      <dgm:prSet presAssocID="{E23B4C86-B572-49F4-88A5-42D5C1507449}" presName="text_3" presStyleLbl="node1" presStyleIdx="2" presStyleCnt="7">
        <dgm:presLayoutVars>
          <dgm:bulletEnabled val="1"/>
        </dgm:presLayoutVars>
      </dgm:prSet>
      <dgm:spPr/>
    </dgm:pt>
    <dgm:pt modelId="{DD6BE364-ACF4-497A-AD30-F24A07BB37AD}" type="pres">
      <dgm:prSet presAssocID="{E23B4C86-B572-49F4-88A5-42D5C1507449}" presName="accent_3" presStyleCnt="0"/>
      <dgm:spPr/>
    </dgm:pt>
    <dgm:pt modelId="{0F49E1B7-A778-44BB-8CBD-BAE1AE5BBDEA}" type="pres">
      <dgm:prSet presAssocID="{E23B4C86-B572-49F4-88A5-42D5C1507449}" presName="accentRepeatNode" presStyleLbl="solidFgAcc1" presStyleIdx="2" presStyleCnt="7"/>
      <dgm:spPr/>
    </dgm:pt>
    <dgm:pt modelId="{B8B759CE-2A6D-41D6-BDE2-711823AD9B8B}" type="pres">
      <dgm:prSet presAssocID="{D7D38389-CF82-4744-8965-D382BEECA7DB}" presName="text_4" presStyleLbl="node1" presStyleIdx="3" presStyleCnt="7">
        <dgm:presLayoutVars>
          <dgm:bulletEnabled val="1"/>
        </dgm:presLayoutVars>
      </dgm:prSet>
      <dgm:spPr/>
    </dgm:pt>
    <dgm:pt modelId="{35AF7C7B-1ED2-4927-B62C-34FB8ECB50DA}" type="pres">
      <dgm:prSet presAssocID="{D7D38389-CF82-4744-8965-D382BEECA7DB}" presName="accent_4" presStyleCnt="0"/>
      <dgm:spPr/>
    </dgm:pt>
    <dgm:pt modelId="{7DCB7DB0-28C5-43AA-8F60-1A21BCB38417}" type="pres">
      <dgm:prSet presAssocID="{D7D38389-CF82-4744-8965-D382BEECA7DB}" presName="accentRepeatNode" presStyleLbl="solidFgAcc1" presStyleIdx="3" presStyleCnt="7"/>
      <dgm:spPr/>
    </dgm:pt>
    <dgm:pt modelId="{6E2D39F1-4B0C-4B59-8D48-FA2E7A69235F}" type="pres">
      <dgm:prSet presAssocID="{631F72FE-0B4B-4869-81F8-0A107BBBC59C}" presName="text_5" presStyleLbl="node1" presStyleIdx="4" presStyleCnt="7">
        <dgm:presLayoutVars>
          <dgm:bulletEnabled val="1"/>
        </dgm:presLayoutVars>
      </dgm:prSet>
      <dgm:spPr/>
    </dgm:pt>
    <dgm:pt modelId="{8F8CEFB8-EC34-473E-9B24-829842FFD8E5}" type="pres">
      <dgm:prSet presAssocID="{631F72FE-0B4B-4869-81F8-0A107BBBC59C}" presName="accent_5" presStyleCnt="0"/>
      <dgm:spPr/>
    </dgm:pt>
    <dgm:pt modelId="{7C8BF456-957B-4894-A448-8624DA108C68}" type="pres">
      <dgm:prSet presAssocID="{631F72FE-0B4B-4869-81F8-0A107BBBC59C}" presName="accentRepeatNode" presStyleLbl="solidFgAcc1" presStyleIdx="4" presStyleCnt="7"/>
      <dgm:spPr/>
    </dgm:pt>
    <dgm:pt modelId="{D3582EAC-0CFC-4299-9799-B9265FE2E0B1}" type="pres">
      <dgm:prSet presAssocID="{43F523F7-2659-4A9D-8278-8921CE56F2FE}" presName="text_6" presStyleLbl="node1" presStyleIdx="5" presStyleCnt="7">
        <dgm:presLayoutVars>
          <dgm:bulletEnabled val="1"/>
        </dgm:presLayoutVars>
      </dgm:prSet>
      <dgm:spPr/>
    </dgm:pt>
    <dgm:pt modelId="{6C1588AE-63B4-4B94-887B-3BC2DE730056}" type="pres">
      <dgm:prSet presAssocID="{43F523F7-2659-4A9D-8278-8921CE56F2FE}" presName="accent_6" presStyleCnt="0"/>
      <dgm:spPr/>
    </dgm:pt>
    <dgm:pt modelId="{61807E6E-F37F-418B-A922-369E39B4754C}" type="pres">
      <dgm:prSet presAssocID="{43F523F7-2659-4A9D-8278-8921CE56F2FE}" presName="accentRepeatNode" presStyleLbl="solidFgAcc1" presStyleIdx="5" presStyleCnt="7"/>
      <dgm:spPr/>
    </dgm:pt>
    <dgm:pt modelId="{B31D0108-A3B2-48FF-9852-00818A887666}" type="pres">
      <dgm:prSet presAssocID="{1D30F231-C02E-4392-97F4-B984D3A2B697}" presName="text_7" presStyleLbl="node1" presStyleIdx="6" presStyleCnt="7">
        <dgm:presLayoutVars>
          <dgm:bulletEnabled val="1"/>
        </dgm:presLayoutVars>
      </dgm:prSet>
      <dgm:spPr/>
    </dgm:pt>
    <dgm:pt modelId="{1488B9D1-4AF9-45A0-A2E6-0D8379567150}" type="pres">
      <dgm:prSet presAssocID="{1D30F231-C02E-4392-97F4-B984D3A2B697}" presName="accent_7" presStyleCnt="0"/>
      <dgm:spPr/>
    </dgm:pt>
    <dgm:pt modelId="{21680B4B-EF51-495F-9103-A21CFC43180F}" type="pres">
      <dgm:prSet presAssocID="{1D30F231-C02E-4392-97F4-B984D3A2B697}" presName="accentRepeatNode" presStyleLbl="solidFgAcc1" presStyleIdx="6" presStyleCnt="7"/>
      <dgm:spPr/>
    </dgm:pt>
  </dgm:ptLst>
  <dgm:cxnLst>
    <dgm:cxn modelId="{95EE0E02-171D-44D1-8B00-121D688F2253}" srcId="{1B24012D-8B7D-48DC-8C2F-BF134E6DF437}" destId="{74D3E986-1B43-477B-8CCB-7E735F7B5432}" srcOrd="1" destOrd="0" parTransId="{42936A69-E3C1-4DE4-B952-7ACE33E59512}" sibTransId="{4A8FCBE3-4227-4C43-A873-416F277EB154}"/>
    <dgm:cxn modelId="{95D41F11-87FE-4681-9384-E71FA410539A}" type="presOf" srcId="{1B24012D-8B7D-48DC-8C2F-BF134E6DF437}" destId="{B8A94538-3238-4C92-B227-7AE1A8862D3A}" srcOrd="0" destOrd="0" presId="urn:microsoft.com/office/officeart/2008/layout/VerticalCurvedList"/>
    <dgm:cxn modelId="{3010D871-DE5D-49AD-BFB0-A1E4F2532F6A}" srcId="{1B24012D-8B7D-48DC-8C2F-BF134E6DF437}" destId="{D7D38389-CF82-4744-8965-D382BEECA7DB}" srcOrd="3" destOrd="0" parTransId="{1C021912-8A59-4477-9D57-89E88CF4B2B7}" sibTransId="{1477235F-0761-48F2-822F-3896D6535C01}"/>
    <dgm:cxn modelId="{886A0472-71AC-4609-9E87-6E3495DEB7BB}" srcId="{1B24012D-8B7D-48DC-8C2F-BF134E6DF437}" destId="{43F523F7-2659-4A9D-8278-8921CE56F2FE}" srcOrd="5" destOrd="0" parTransId="{5D789DFB-EBF8-4741-81B7-9CCD2663F56F}" sibTransId="{80049DCB-B355-40E2-B85D-6C2EF2A3D530}"/>
    <dgm:cxn modelId="{7CAD6055-C57A-47FF-B167-CF20F6FC94C2}" type="presOf" srcId="{1D30F231-C02E-4392-97F4-B984D3A2B697}" destId="{B31D0108-A3B2-48FF-9852-00818A887666}" srcOrd="0" destOrd="0" presId="urn:microsoft.com/office/officeart/2008/layout/VerticalCurvedList"/>
    <dgm:cxn modelId="{03128759-9A53-408E-9D70-A0EDF5DEC71A}" type="presOf" srcId="{EFC27C49-1FB1-48C6-848A-1D253602FED6}" destId="{BACECD58-C664-4352-BC1C-5AB9D242FEA6}" srcOrd="0" destOrd="0" presId="urn:microsoft.com/office/officeart/2008/layout/VerticalCurvedList"/>
    <dgm:cxn modelId="{1F37558F-42F1-40A5-9A97-38712F872586}" srcId="{1B24012D-8B7D-48DC-8C2F-BF134E6DF437}" destId="{631F72FE-0B4B-4869-81F8-0A107BBBC59C}" srcOrd="4" destOrd="0" parTransId="{2CB79AC7-A10C-421C-8AC3-C7C4F6D53BFE}" sibTransId="{45D40988-29FB-4ECB-82D2-9346B6040BB8}"/>
    <dgm:cxn modelId="{18094993-1DE6-405A-B0B7-A2AFFBDC53BD}" srcId="{1B24012D-8B7D-48DC-8C2F-BF134E6DF437}" destId="{E23B4C86-B572-49F4-88A5-42D5C1507449}" srcOrd="2" destOrd="0" parTransId="{E787C7F8-06DD-4DCE-BFF6-4CCD724F3886}" sibTransId="{B2874569-F9F1-41F5-AF11-2099CA196818}"/>
    <dgm:cxn modelId="{FD582096-E99D-425D-887A-57D7F048FD47}" type="presOf" srcId="{631F72FE-0B4B-4869-81F8-0A107BBBC59C}" destId="{6E2D39F1-4B0C-4B59-8D48-FA2E7A69235F}" srcOrd="0" destOrd="0" presId="urn:microsoft.com/office/officeart/2008/layout/VerticalCurvedList"/>
    <dgm:cxn modelId="{E269DC9D-6CC6-4B15-A8D6-88795A1BD72C}" type="presOf" srcId="{EC0B370F-CBE2-4FBC-9851-8EF51749FE96}" destId="{399028B2-C0E6-4524-9B31-7C38B6350F41}" srcOrd="0" destOrd="0" presId="urn:microsoft.com/office/officeart/2008/layout/VerticalCurvedList"/>
    <dgm:cxn modelId="{0F3478B0-E5A0-4F76-B5B9-394BBEB2CA74}" type="presOf" srcId="{E23B4C86-B572-49F4-88A5-42D5C1507449}" destId="{168B2E2F-2153-4D38-802A-26C6A3770412}" srcOrd="0" destOrd="0" presId="urn:microsoft.com/office/officeart/2008/layout/VerticalCurvedList"/>
    <dgm:cxn modelId="{E8BAA5BC-5A8A-4CCB-BDF8-BA259A901934}" type="presOf" srcId="{43F523F7-2659-4A9D-8278-8921CE56F2FE}" destId="{D3582EAC-0CFC-4299-9799-B9265FE2E0B1}" srcOrd="0" destOrd="0" presId="urn:microsoft.com/office/officeart/2008/layout/VerticalCurvedList"/>
    <dgm:cxn modelId="{86005FBD-24CA-449D-AED1-7D310AFDF3B7}" srcId="{1B24012D-8B7D-48DC-8C2F-BF134E6DF437}" destId="{1D30F231-C02E-4392-97F4-B984D3A2B697}" srcOrd="6" destOrd="0" parTransId="{C1423E1E-E225-41DE-8F6F-6F6E225242D3}" sibTransId="{7DBBE04F-50CB-4444-9C3E-B369A0B262E1}"/>
    <dgm:cxn modelId="{32B551CB-E395-413A-8A59-C6775B435968}" type="presOf" srcId="{74D3E986-1B43-477B-8CCB-7E735F7B5432}" destId="{D001F90E-CD72-498C-A01B-96C84A8348CD}" srcOrd="0" destOrd="0" presId="urn:microsoft.com/office/officeart/2008/layout/VerticalCurvedList"/>
    <dgm:cxn modelId="{531B00E9-59C5-47ED-80DD-C7CCEAEFED9D}" type="presOf" srcId="{D7D38389-CF82-4744-8965-D382BEECA7DB}" destId="{B8B759CE-2A6D-41D6-BDE2-711823AD9B8B}" srcOrd="0" destOrd="0" presId="urn:microsoft.com/office/officeart/2008/layout/VerticalCurvedList"/>
    <dgm:cxn modelId="{F1FDB7EE-0ED1-44AF-B396-4969FCF5B442}" srcId="{1B24012D-8B7D-48DC-8C2F-BF134E6DF437}" destId="{EFC27C49-1FB1-48C6-848A-1D253602FED6}" srcOrd="0" destOrd="0" parTransId="{B84F6996-31DE-49A5-9A98-C73AECE7EC88}" sibTransId="{EC0B370F-CBE2-4FBC-9851-8EF51749FE96}"/>
    <dgm:cxn modelId="{AC1BB57C-12E6-4BCE-8544-F1B700AE85FE}" type="presParOf" srcId="{B8A94538-3238-4C92-B227-7AE1A8862D3A}" destId="{A6F7A231-C6F1-49DA-983D-8D53F4BBA535}" srcOrd="0" destOrd="0" presId="urn:microsoft.com/office/officeart/2008/layout/VerticalCurvedList"/>
    <dgm:cxn modelId="{0A159326-BF3E-4B35-B630-C4AAA2E0E1E3}" type="presParOf" srcId="{A6F7A231-C6F1-49DA-983D-8D53F4BBA535}" destId="{BF8D25F4-0409-472E-BBBE-7C41DB8B2296}" srcOrd="0" destOrd="0" presId="urn:microsoft.com/office/officeart/2008/layout/VerticalCurvedList"/>
    <dgm:cxn modelId="{8602FF74-337F-4E39-A592-0CB50A99DF9C}" type="presParOf" srcId="{BF8D25F4-0409-472E-BBBE-7C41DB8B2296}" destId="{0D820DFD-2E48-4634-A240-F2B4DF47D521}" srcOrd="0" destOrd="0" presId="urn:microsoft.com/office/officeart/2008/layout/VerticalCurvedList"/>
    <dgm:cxn modelId="{C84694A7-2398-4BD7-AFB3-ED0DE76C188B}" type="presParOf" srcId="{BF8D25F4-0409-472E-BBBE-7C41DB8B2296}" destId="{399028B2-C0E6-4524-9B31-7C38B6350F41}" srcOrd="1" destOrd="0" presId="urn:microsoft.com/office/officeart/2008/layout/VerticalCurvedList"/>
    <dgm:cxn modelId="{3EB44833-29CE-4A61-9CB0-3732623350AF}" type="presParOf" srcId="{BF8D25F4-0409-472E-BBBE-7C41DB8B2296}" destId="{11482FF9-638A-4AC0-94B4-0BA2C291B029}" srcOrd="2" destOrd="0" presId="urn:microsoft.com/office/officeart/2008/layout/VerticalCurvedList"/>
    <dgm:cxn modelId="{3D804A38-4DD0-4B59-A7F0-FE3A79A44657}" type="presParOf" srcId="{BF8D25F4-0409-472E-BBBE-7C41DB8B2296}" destId="{8FC8723E-9FA8-4557-B1E3-7085F477FE78}" srcOrd="3" destOrd="0" presId="urn:microsoft.com/office/officeart/2008/layout/VerticalCurvedList"/>
    <dgm:cxn modelId="{54623279-E9F8-42EF-A8E4-EC85D4A2994E}" type="presParOf" srcId="{A6F7A231-C6F1-49DA-983D-8D53F4BBA535}" destId="{BACECD58-C664-4352-BC1C-5AB9D242FEA6}" srcOrd="1" destOrd="0" presId="urn:microsoft.com/office/officeart/2008/layout/VerticalCurvedList"/>
    <dgm:cxn modelId="{67CA0661-0BF5-48B6-836E-A1A42306FFC1}" type="presParOf" srcId="{A6F7A231-C6F1-49DA-983D-8D53F4BBA535}" destId="{50DEE7EC-8451-4C36-962A-9782D11049AA}" srcOrd="2" destOrd="0" presId="urn:microsoft.com/office/officeart/2008/layout/VerticalCurvedList"/>
    <dgm:cxn modelId="{E05B695A-4139-414A-877B-B6850D1FF8D6}" type="presParOf" srcId="{50DEE7EC-8451-4C36-962A-9782D11049AA}" destId="{26E35E66-FA03-4A19-B6FE-1C192D0C097D}" srcOrd="0" destOrd="0" presId="urn:microsoft.com/office/officeart/2008/layout/VerticalCurvedList"/>
    <dgm:cxn modelId="{4167AC5F-5B61-453C-BFA3-D4041694F6A0}" type="presParOf" srcId="{A6F7A231-C6F1-49DA-983D-8D53F4BBA535}" destId="{D001F90E-CD72-498C-A01B-96C84A8348CD}" srcOrd="3" destOrd="0" presId="urn:microsoft.com/office/officeart/2008/layout/VerticalCurvedList"/>
    <dgm:cxn modelId="{A51E8F20-974F-4DF8-900E-F214D1C721CE}" type="presParOf" srcId="{A6F7A231-C6F1-49DA-983D-8D53F4BBA535}" destId="{920C080D-0F2A-428E-BCA4-6AD6C638F1FA}" srcOrd="4" destOrd="0" presId="urn:microsoft.com/office/officeart/2008/layout/VerticalCurvedList"/>
    <dgm:cxn modelId="{C9C9D719-2C1A-48D8-A48D-1C1C1FABA598}" type="presParOf" srcId="{920C080D-0F2A-428E-BCA4-6AD6C638F1FA}" destId="{16960935-C282-40D5-90B9-2ABD43823EC4}" srcOrd="0" destOrd="0" presId="urn:microsoft.com/office/officeart/2008/layout/VerticalCurvedList"/>
    <dgm:cxn modelId="{272A0EA9-FDD5-4190-BD15-4237F79E9A71}" type="presParOf" srcId="{A6F7A231-C6F1-49DA-983D-8D53F4BBA535}" destId="{168B2E2F-2153-4D38-802A-26C6A3770412}" srcOrd="5" destOrd="0" presId="urn:microsoft.com/office/officeart/2008/layout/VerticalCurvedList"/>
    <dgm:cxn modelId="{B1EB5E1F-26B3-4182-86EB-C65C6A88F272}" type="presParOf" srcId="{A6F7A231-C6F1-49DA-983D-8D53F4BBA535}" destId="{DD6BE364-ACF4-497A-AD30-F24A07BB37AD}" srcOrd="6" destOrd="0" presId="urn:microsoft.com/office/officeart/2008/layout/VerticalCurvedList"/>
    <dgm:cxn modelId="{6145A4FE-218F-476C-B3DB-AD1E70FF9F9F}" type="presParOf" srcId="{DD6BE364-ACF4-497A-AD30-F24A07BB37AD}" destId="{0F49E1B7-A778-44BB-8CBD-BAE1AE5BBDEA}" srcOrd="0" destOrd="0" presId="urn:microsoft.com/office/officeart/2008/layout/VerticalCurvedList"/>
    <dgm:cxn modelId="{90DBF27E-A421-4EFF-BD28-F6A8734F3B09}" type="presParOf" srcId="{A6F7A231-C6F1-49DA-983D-8D53F4BBA535}" destId="{B8B759CE-2A6D-41D6-BDE2-711823AD9B8B}" srcOrd="7" destOrd="0" presId="urn:microsoft.com/office/officeart/2008/layout/VerticalCurvedList"/>
    <dgm:cxn modelId="{9042DB54-F195-46ED-84F3-72947963337E}" type="presParOf" srcId="{A6F7A231-C6F1-49DA-983D-8D53F4BBA535}" destId="{35AF7C7B-1ED2-4927-B62C-34FB8ECB50DA}" srcOrd="8" destOrd="0" presId="urn:microsoft.com/office/officeart/2008/layout/VerticalCurvedList"/>
    <dgm:cxn modelId="{49840D71-02CC-43EB-93FA-A9CADF17BE06}" type="presParOf" srcId="{35AF7C7B-1ED2-4927-B62C-34FB8ECB50DA}" destId="{7DCB7DB0-28C5-43AA-8F60-1A21BCB38417}" srcOrd="0" destOrd="0" presId="urn:microsoft.com/office/officeart/2008/layout/VerticalCurvedList"/>
    <dgm:cxn modelId="{F677FD99-12E1-4189-82B5-C58791101865}" type="presParOf" srcId="{A6F7A231-C6F1-49DA-983D-8D53F4BBA535}" destId="{6E2D39F1-4B0C-4B59-8D48-FA2E7A69235F}" srcOrd="9" destOrd="0" presId="urn:microsoft.com/office/officeart/2008/layout/VerticalCurvedList"/>
    <dgm:cxn modelId="{65B0D92F-D91B-485A-90B0-E128BA5C2B49}" type="presParOf" srcId="{A6F7A231-C6F1-49DA-983D-8D53F4BBA535}" destId="{8F8CEFB8-EC34-473E-9B24-829842FFD8E5}" srcOrd="10" destOrd="0" presId="urn:microsoft.com/office/officeart/2008/layout/VerticalCurvedList"/>
    <dgm:cxn modelId="{2CE2D38D-6880-4187-98B7-EACE35292959}" type="presParOf" srcId="{8F8CEFB8-EC34-473E-9B24-829842FFD8E5}" destId="{7C8BF456-957B-4894-A448-8624DA108C68}" srcOrd="0" destOrd="0" presId="urn:microsoft.com/office/officeart/2008/layout/VerticalCurvedList"/>
    <dgm:cxn modelId="{DDA46018-42F6-4AF0-A9D1-94640B1EE46E}" type="presParOf" srcId="{A6F7A231-C6F1-49DA-983D-8D53F4BBA535}" destId="{D3582EAC-0CFC-4299-9799-B9265FE2E0B1}" srcOrd="11" destOrd="0" presId="urn:microsoft.com/office/officeart/2008/layout/VerticalCurvedList"/>
    <dgm:cxn modelId="{8CAA3230-4B79-472C-9208-A6F1460F893E}" type="presParOf" srcId="{A6F7A231-C6F1-49DA-983D-8D53F4BBA535}" destId="{6C1588AE-63B4-4B94-887B-3BC2DE730056}" srcOrd="12" destOrd="0" presId="urn:microsoft.com/office/officeart/2008/layout/VerticalCurvedList"/>
    <dgm:cxn modelId="{0CA923EB-0179-4FFD-AB17-E92EF1528F52}" type="presParOf" srcId="{6C1588AE-63B4-4B94-887B-3BC2DE730056}" destId="{61807E6E-F37F-418B-A922-369E39B4754C}" srcOrd="0" destOrd="0" presId="urn:microsoft.com/office/officeart/2008/layout/VerticalCurvedList"/>
    <dgm:cxn modelId="{8D4AED53-86BA-41C5-BF10-FB56950672CA}" type="presParOf" srcId="{A6F7A231-C6F1-49DA-983D-8D53F4BBA535}" destId="{B31D0108-A3B2-48FF-9852-00818A887666}" srcOrd="13" destOrd="0" presId="urn:microsoft.com/office/officeart/2008/layout/VerticalCurvedList"/>
    <dgm:cxn modelId="{58F114AC-6E75-4C42-AB9A-B5277B8BAFF4}" type="presParOf" srcId="{A6F7A231-C6F1-49DA-983D-8D53F4BBA535}" destId="{1488B9D1-4AF9-45A0-A2E6-0D8379567150}" srcOrd="14" destOrd="0" presId="urn:microsoft.com/office/officeart/2008/layout/VerticalCurvedList"/>
    <dgm:cxn modelId="{F987F68B-E7E6-4628-9E46-B8DB1B0056D0}" type="presParOf" srcId="{1488B9D1-4AF9-45A0-A2E6-0D8379567150}" destId="{21680B4B-EF51-495F-9103-A21CFC43180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9028B2-C0E6-4524-9B31-7C38B6350F41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CECD58-C664-4352-BC1C-5AB9D242FEA6}">
      <dsp:nvSpPr>
        <dsp:cNvPr id="0" name=""/>
        <dsp:cNvSpPr/>
      </dsp:nvSpPr>
      <dsp:spPr>
        <a:xfrm>
          <a:off x="380119" y="246332"/>
          <a:ext cx="7675541" cy="49244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90881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Introduction</a:t>
          </a:r>
          <a:endParaRPr lang="en-IN" sz="2500" kern="1200" dirty="0"/>
        </a:p>
      </dsp:txBody>
      <dsp:txXfrm>
        <a:off x="380119" y="246332"/>
        <a:ext cx="7675541" cy="492448"/>
      </dsp:txXfrm>
    </dsp:sp>
    <dsp:sp modelId="{26E35E66-FA03-4A19-B6FE-1C192D0C097D}">
      <dsp:nvSpPr>
        <dsp:cNvPr id="0" name=""/>
        <dsp:cNvSpPr/>
      </dsp:nvSpPr>
      <dsp:spPr>
        <a:xfrm>
          <a:off x="72339" y="184776"/>
          <a:ext cx="615560" cy="61556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D001F90E-CD72-498C-A01B-96C84A8348CD}">
      <dsp:nvSpPr>
        <dsp:cNvPr id="0" name=""/>
        <dsp:cNvSpPr/>
      </dsp:nvSpPr>
      <dsp:spPr>
        <a:xfrm>
          <a:off x="826075" y="985438"/>
          <a:ext cx="7229585" cy="49244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90881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OOAC</a:t>
          </a:r>
          <a:endParaRPr lang="en-IN" sz="2500" kern="1200" dirty="0"/>
        </a:p>
      </dsp:txBody>
      <dsp:txXfrm>
        <a:off x="826075" y="985438"/>
        <a:ext cx="7229585" cy="492448"/>
      </dsp:txXfrm>
    </dsp:sp>
    <dsp:sp modelId="{16960935-C282-40D5-90B9-2ABD43823EC4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168B2E2F-2153-4D38-802A-26C6A3770412}">
      <dsp:nvSpPr>
        <dsp:cNvPr id="0" name=""/>
        <dsp:cNvSpPr/>
      </dsp:nvSpPr>
      <dsp:spPr>
        <a:xfrm>
          <a:off x="1070457" y="1724003"/>
          <a:ext cx="6985203" cy="49244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90881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Features</a:t>
          </a:r>
          <a:endParaRPr lang="en-IN" sz="2500" kern="1200" dirty="0"/>
        </a:p>
      </dsp:txBody>
      <dsp:txXfrm>
        <a:off x="1070457" y="1724003"/>
        <a:ext cx="6985203" cy="492448"/>
      </dsp:txXfrm>
    </dsp:sp>
    <dsp:sp modelId="{0F49E1B7-A778-44BB-8CBD-BAE1AE5BBDEA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B8B759CE-2A6D-41D6-BDE2-711823AD9B8B}">
      <dsp:nvSpPr>
        <dsp:cNvPr id="0" name=""/>
        <dsp:cNvSpPr/>
      </dsp:nvSpPr>
      <dsp:spPr>
        <a:xfrm>
          <a:off x="1148486" y="2463109"/>
          <a:ext cx="6907174" cy="49244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90881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Lung on a Chip</a:t>
          </a:r>
          <a:endParaRPr lang="en-IN" sz="2500" kern="1200" dirty="0"/>
        </a:p>
      </dsp:txBody>
      <dsp:txXfrm>
        <a:off x="1148486" y="2463109"/>
        <a:ext cx="6907174" cy="492448"/>
      </dsp:txXfrm>
    </dsp:sp>
    <dsp:sp modelId="{7DCB7DB0-28C5-43AA-8F60-1A21BCB38417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6E2D39F1-4B0C-4B59-8D48-FA2E7A69235F}">
      <dsp:nvSpPr>
        <dsp:cNvPr id="0" name=""/>
        <dsp:cNvSpPr/>
      </dsp:nvSpPr>
      <dsp:spPr>
        <a:xfrm>
          <a:off x="1070457" y="3202215"/>
          <a:ext cx="6985203" cy="49244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90881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Working</a:t>
          </a:r>
        </a:p>
      </dsp:txBody>
      <dsp:txXfrm>
        <a:off x="1070457" y="3202215"/>
        <a:ext cx="6985203" cy="492448"/>
      </dsp:txXfrm>
    </dsp:sp>
    <dsp:sp modelId="{7C8BF456-957B-4894-A448-8624DA108C68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D3582EAC-0CFC-4299-9799-B9265FE2E0B1}">
      <dsp:nvSpPr>
        <dsp:cNvPr id="0" name=""/>
        <dsp:cNvSpPr/>
      </dsp:nvSpPr>
      <dsp:spPr>
        <a:xfrm>
          <a:off x="826075" y="3940779"/>
          <a:ext cx="7229585" cy="49244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90881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Future Goals</a:t>
          </a:r>
          <a:endParaRPr lang="en-IN" sz="2500" kern="1200" dirty="0"/>
        </a:p>
      </dsp:txBody>
      <dsp:txXfrm>
        <a:off x="826075" y="3940779"/>
        <a:ext cx="7229585" cy="492448"/>
      </dsp:txXfrm>
    </dsp:sp>
    <dsp:sp modelId="{61807E6E-F37F-418B-A922-369E39B4754C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B31D0108-A3B2-48FF-9852-00818A887666}">
      <dsp:nvSpPr>
        <dsp:cNvPr id="0" name=""/>
        <dsp:cNvSpPr/>
      </dsp:nvSpPr>
      <dsp:spPr>
        <a:xfrm>
          <a:off x="380119" y="4679885"/>
          <a:ext cx="7675541" cy="49244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90881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Applications</a:t>
          </a:r>
          <a:endParaRPr lang="en-IN" sz="2500" kern="1200" dirty="0"/>
        </a:p>
      </dsp:txBody>
      <dsp:txXfrm>
        <a:off x="380119" y="4679885"/>
        <a:ext cx="7675541" cy="492448"/>
      </dsp:txXfrm>
    </dsp:sp>
    <dsp:sp modelId="{21680B4B-EF51-495F-9103-A21CFC43180F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jpg>
</file>

<file path=ppt/media/image36.png>
</file>

<file path=ppt/media/image37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31AB-DF5C-52FB-4119-4C6D072F3E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5404FF-1227-2857-90F3-E10F212815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79161-0200-D31B-3CE4-AC99EF92A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EAB0C-AE85-B14B-DF30-5F3D43399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EF0A-5647-8329-2BFB-CB8852A65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7850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9F18A-03D9-9D4B-069C-968A78E4D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36251-05CB-3D2B-B442-3D1D29E9F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4B7FF-1875-EE2F-A2F8-5F4B518B2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5FE53-DE24-6AC1-49EF-FADACD2C7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E8BAE-575C-9402-17A8-528BC9E9E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4270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9C75F8-6D36-C20E-FF76-19D672E13E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70CB63-9004-85D5-B7C7-DEA9E500A4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472B2-8467-229D-54E4-46DBFD421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72324-FE20-F439-055B-6D2BCABFD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31596-CCCC-C74C-E83C-17836DA1A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0781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973"/>
            <a:ext cx="10994760" cy="1018035"/>
          </a:xfrm>
        </p:spPr>
        <p:txBody>
          <a:bodyPr>
            <a:normAutofit/>
          </a:bodyPr>
          <a:lstStyle>
            <a:lvl1pPr algn="l">
              <a:defRPr sz="4800" baseline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21" y="1800147"/>
            <a:ext cx="10994760" cy="4682949"/>
          </a:xfrm>
        </p:spPr>
        <p:txBody>
          <a:bodyPr/>
          <a:lstStyle>
            <a:lvl1pPr algn="l">
              <a:defRPr sz="3733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9711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80DE1-621A-D6E4-AA94-2E32AD25D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988FF-F1FE-29F9-E63C-100F306B43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B4415-3AD1-5591-DC45-065D0642F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BC0C3-8586-36D9-2505-CBAD97F65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71863-82BE-A596-547B-EE9C2134B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154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2A375-05A9-D470-2B00-A5F605DD0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C3A5A5-8BA6-E4CF-83F8-2C395469D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331D0-96EE-2554-2718-CD3755167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37A88-6AC7-9803-9B7A-B5922AA42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CE6A9-AF75-A357-232B-AB2F5E739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515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EA6A8-1AAC-EA55-5B5A-4452D196B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5045F-23BE-C86F-F832-2FB274F778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0E7FB1-9035-BB59-F1DE-111701A62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E6F53-B710-4E21-B07B-25B007553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216F8-219A-0DD2-A0A3-07594BA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1A5DA6-3BEC-83CD-6A1C-585948644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939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D3E36-4DE5-FC9A-8EE8-90A9F8FDA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7FE93-AD4F-52A3-3111-21102542B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C3028-F518-18A8-5ACD-1E3935995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F57440-7246-8C4B-9454-E83E302FF5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3B6571-4AA7-A085-7598-A220375303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9CB508-C14E-51D3-B0E1-DD2D47CE4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AA7925-948F-7AD4-798B-DA6786DF5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4CE353-B6AB-62D6-36B5-E8430CCFB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8901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DBB06-72E4-FEB5-B64A-480F9C30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861071-8537-3159-A1E2-464E4E9F7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35A10F-13E9-D113-011A-82EA97E68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8C2270-A9DE-C6BF-37B2-FA7D4343C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324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A8CC0E-3FEE-95CE-5580-3EE4CD662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61E1F2-C221-327D-9DFF-22013F105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88085-F307-75AB-AA6B-C56E7EEA6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379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0D5AC-F06D-F7C6-2EC6-E5188B8A6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465D6-47E3-C676-0A8C-AD7F7577A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3F0053-5EF0-DCD4-1E23-A41076D89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CFB136-8685-B357-F915-F4964A9B9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1E5B5-C6F4-CEA7-C1F0-FBF3318F5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93FBAA-437B-7544-B4D8-0BD03AD59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2778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6DFCA-AE15-214C-7892-5A7BE096F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554CA6-EAD5-2BFF-A713-F651BA7AC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CE40C3-6878-1B7F-C879-2409C13E7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77C5B-8C57-F6D7-DAD3-5527B6EF6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3F9381-62D7-6C53-F1FA-5E6F96193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EC9BCE-93AF-DE40-CADD-149D97A7F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08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0A372C-8804-3341-1A96-1F2BE8B59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AA712D-163A-AAC0-4634-A4829F3B2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39F8E-08AA-9687-0E48-733EFF5833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94C47-515D-F604-2DC5-17F5B833F7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8575A-13E4-9DC1-B575-8356C338F1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1067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51423-A19C-4D32-8E36-6085370AA651}" type="datetimeFigureOut">
              <a:rPr lang="en-IN" smtClean="0"/>
              <a:t>05-11-2022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F6276-6896-4BB4-928F-EB9B4DD490F8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/>
        </p:nvSpPr>
        <p:spPr>
          <a:xfrm>
            <a:off x="-12200" y="6951663"/>
            <a:ext cx="11186167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305506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18" Type="http://schemas.openxmlformats.org/officeDocument/2006/relationships/image" Target="../media/image16.svg"/><Relationship Id="rId3" Type="http://schemas.openxmlformats.org/officeDocument/2006/relationships/diagramLayout" Target="../diagrams/layout1.xml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5.png"/><Relationship Id="rId2" Type="http://schemas.openxmlformats.org/officeDocument/2006/relationships/diagramData" Target="../diagrams/data1.xml"/><Relationship Id="rId16" Type="http://schemas.openxmlformats.org/officeDocument/2006/relationships/image" Target="../media/image14.svg"/><Relationship Id="rId20" Type="http://schemas.openxmlformats.org/officeDocument/2006/relationships/image" Target="../media/image18.svg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11" Type="http://schemas.openxmlformats.org/officeDocument/2006/relationships/image" Target="../media/image9.png"/><Relationship Id="rId5" Type="http://schemas.openxmlformats.org/officeDocument/2006/relationships/diagramColors" Target="../diagrams/colors1.xml"/><Relationship Id="rId15" Type="http://schemas.openxmlformats.org/officeDocument/2006/relationships/image" Target="../media/image13.png"/><Relationship Id="rId10" Type="http://schemas.openxmlformats.org/officeDocument/2006/relationships/image" Target="../media/image8.svg"/><Relationship Id="rId19" Type="http://schemas.openxmlformats.org/officeDocument/2006/relationships/image" Target="../media/image17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7.png"/><Relationship Id="rId14" Type="http://schemas.openxmlformats.org/officeDocument/2006/relationships/image" Target="../media/image12.svg"/><Relationship Id="rId22" Type="http://schemas.openxmlformats.org/officeDocument/2006/relationships/image" Target="../media/image20.sv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41B1B-E325-8CE3-9A32-412F7326EE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DFBD7C-2634-0AC3-2794-4FDA4752C01F}"/>
              </a:ext>
            </a:extLst>
          </p:cNvPr>
          <p:cNvSpPr txBox="1"/>
          <p:nvPr/>
        </p:nvSpPr>
        <p:spPr>
          <a:xfrm>
            <a:off x="6139541" y="115887"/>
            <a:ext cx="5816016" cy="923330"/>
          </a:xfrm>
          <a:prstGeom prst="rect">
            <a:avLst/>
          </a:prstGeom>
          <a:noFill/>
          <a:effectLst>
            <a:glow rad="190500">
              <a:schemeClr val="accent6">
                <a:lumMod val="75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effectLst>
                  <a:glow rad="228600">
                    <a:schemeClr val="accent6">
                      <a:lumMod val="60000"/>
                      <a:lumOff val="40000"/>
                      <a:alpha val="40000"/>
                    </a:schemeClr>
                  </a:glow>
                </a:effectLst>
                <a:latin typeface="Algerian" panose="04020705040A02060702" pitchFamily="82" charset="0"/>
              </a:rPr>
              <a:t>ORGAN ON A CHIP</a:t>
            </a:r>
            <a:endParaRPr lang="en-IN" sz="5400" dirty="0">
              <a:solidFill>
                <a:schemeClr val="bg1"/>
              </a:solidFill>
              <a:effectLst>
                <a:glow rad="228600">
                  <a:schemeClr val="accent6">
                    <a:lumMod val="60000"/>
                    <a:lumOff val="40000"/>
                    <a:alpha val="40000"/>
                  </a:schemeClr>
                </a:glow>
              </a:effectLst>
              <a:latin typeface="Algerian" panose="04020705040A02060702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D4297B-3F4A-40BA-A8E3-FC96003B970D}"/>
              </a:ext>
            </a:extLst>
          </p:cNvPr>
          <p:cNvSpPr txBox="1"/>
          <p:nvPr/>
        </p:nvSpPr>
        <p:spPr>
          <a:xfrm>
            <a:off x="7911506" y="4169276"/>
            <a:ext cx="457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DC6DB3-A91F-CD1A-2302-DD27112B1590}"/>
              </a:ext>
            </a:extLst>
          </p:cNvPr>
          <p:cNvSpPr txBox="1"/>
          <p:nvPr/>
        </p:nvSpPr>
        <p:spPr>
          <a:xfrm>
            <a:off x="6502321" y="4126080"/>
            <a:ext cx="4939173" cy="1323439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glow rad="139700">
                    <a:schemeClr val="accent6">
                      <a:lumMod val="75000"/>
                      <a:alpha val="40000"/>
                    </a:schemeClr>
                  </a:glow>
                </a:effectLst>
                <a:latin typeface="Algerian" panose="04020705040A02060702" pitchFamily="82" charset="0"/>
              </a:rPr>
              <a:t>BY</a:t>
            </a:r>
          </a:p>
          <a:p>
            <a:r>
              <a:rPr lang="en-US" sz="4000" dirty="0">
                <a:solidFill>
                  <a:schemeClr val="bg1"/>
                </a:solidFill>
                <a:effectLst>
                  <a:glow rad="139700">
                    <a:schemeClr val="accent6">
                      <a:lumMod val="75000"/>
                      <a:alpha val="40000"/>
                    </a:schemeClr>
                  </a:glow>
                </a:effectLst>
                <a:latin typeface="Algerian" panose="04020705040A02060702" pitchFamily="82" charset="0"/>
              </a:rPr>
              <a:t>NUBAISH AHAMED.S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DFDD4E9-660D-CE2E-4A72-61216BBEB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34065" y="5770008"/>
            <a:ext cx="318034" cy="31803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818A3B4-16BE-B85E-3ED0-00D5B1C7E03A}"/>
              </a:ext>
            </a:extLst>
          </p:cNvPr>
          <p:cNvSpPr txBox="1"/>
          <p:nvPr/>
        </p:nvSpPr>
        <p:spPr>
          <a:xfrm>
            <a:off x="9981378" y="5724311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snahmed2019</a:t>
            </a:r>
          </a:p>
        </p:txBody>
      </p:sp>
    </p:spTree>
    <p:extLst>
      <p:ext uri="{BB962C8B-B14F-4D97-AF65-F5344CB8AC3E}">
        <p14:creationId xmlns:p14="http://schemas.microsoft.com/office/powerpoint/2010/main" val="42165610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C08303-1800-C31A-95F4-84C6D5944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995A9E-0097-B944-006B-EAB524F7B3B6}"/>
              </a:ext>
            </a:extLst>
          </p:cNvPr>
          <p:cNvSpPr txBox="1"/>
          <p:nvPr/>
        </p:nvSpPr>
        <p:spPr>
          <a:xfrm>
            <a:off x="147782" y="64655"/>
            <a:ext cx="29097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7F3971-9FB7-7417-6099-267F64F19EAA}"/>
              </a:ext>
            </a:extLst>
          </p:cNvPr>
          <p:cNvSpPr txBox="1"/>
          <p:nvPr/>
        </p:nvSpPr>
        <p:spPr>
          <a:xfrm>
            <a:off x="5624945" y="274781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FF0956-3635-4E2A-22AE-F6B9FF35253F}"/>
              </a:ext>
            </a:extLst>
          </p:cNvPr>
          <p:cNvSpPr txBox="1"/>
          <p:nvPr/>
        </p:nvSpPr>
        <p:spPr>
          <a:xfrm>
            <a:off x="4211248" y="5763705"/>
            <a:ext cx="3433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LUNG ON A CHIP</a:t>
            </a:r>
          </a:p>
        </p:txBody>
      </p:sp>
    </p:spTree>
    <p:extLst>
      <p:ext uri="{BB962C8B-B14F-4D97-AF65-F5344CB8AC3E}">
        <p14:creationId xmlns:p14="http://schemas.microsoft.com/office/powerpoint/2010/main" val="422309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BD212E-A527-3B66-7CA9-F93F11A1E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46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isInverted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5431A8-3FFF-A635-0285-321E91BC7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8A45F2-071B-6816-4A62-63314151026B}"/>
              </a:ext>
            </a:extLst>
          </p:cNvPr>
          <p:cNvSpPr txBox="1"/>
          <p:nvPr/>
        </p:nvSpPr>
        <p:spPr>
          <a:xfrm>
            <a:off x="5638800" y="274781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1FA0D4-0ACC-7658-88F8-0388DE771990}"/>
              </a:ext>
            </a:extLst>
          </p:cNvPr>
          <p:cNvSpPr txBox="1"/>
          <p:nvPr/>
        </p:nvSpPr>
        <p:spPr>
          <a:xfrm>
            <a:off x="83140" y="-46180"/>
            <a:ext cx="33784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>
                <a:solidFill>
                  <a:schemeClr val="bg1">
                    <a:lumMod val="85000"/>
                  </a:schemeClr>
                </a:solidFill>
              </a:rPr>
              <a:t>FUTURE GOALS</a:t>
            </a:r>
          </a:p>
        </p:txBody>
      </p:sp>
    </p:spTree>
    <p:extLst>
      <p:ext uri="{BB962C8B-B14F-4D97-AF65-F5344CB8AC3E}">
        <p14:creationId xmlns:p14="http://schemas.microsoft.com/office/powerpoint/2010/main" val="277071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F35C3F-7791-AE69-7798-228A86D66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2CBEBC-E2AC-6461-69E7-DBAEE4AE692B}"/>
              </a:ext>
            </a:extLst>
          </p:cNvPr>
          <p:cNvSpPr txBox="1"/>
          <p:nvPr/>
        </p:nvSpPr>
        <p:spPr>
          <a:xfrm>
            <a:off x="350982" y="138545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FA1F4F-968C-23FD-A077-160800670F59}"/>
              </a:ext>
            </a:extLst>
          </p:cNvPr>
          <p:cNvSpPr/>
          <p:nvPr/>
        </p:nvSpPr>
        <p:spPr>
          <a:xfrm>
            <a:off x="1055725" y="907986"/>
            <a:ext cx="87716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BACD19-9DAF-83DF-1219-47284F35E8FD}"/>
              </a:ext>
            </a:extLst>
          </p:cNvPr>
          <p:cNvSpPr txBox="1"/>
          <p:nvPr/>
        </p:nvSpPr>
        <p:spPr>
          <a:xfrm>
            <a:off x="220142" y="1020501"/>
            <a:ext cx="635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human tissue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disease modeling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Drug testing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7B6178-9717-A76B-584B-AAA5E77768D3}"/>
              </a:ext>
            </a:extLst>
          </p:cNvPr>
          <p:cNvSpPr txBox="1"/>
          <p:nvPr/>
        </p:nvSpPr>
        <p:spPr>
          <a:xfrm>
            <a:off x="6651422" y="674286"/>
            <a:ext cx="54568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Cosmetics – Skin on a chip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check Drug Toxicity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Drug Analysis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810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honeycomb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6C7E71-E047-E767-5AD7-0B7E6C3D78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FF747A-9B79-2DDD-283B-B8E63655903A}"/>
              </a:ext>
            </a:extLst>
          </p:cNvPr>
          <p:cNvSpPr txBox="1"/>
          <p:nvPr/>
        </p:nvSpPr>
        <p:spPr>
          <a:xfrm>
            <a:off x="2965774" y="2659559"/>
            <a:ext cx="22589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latin typeface="Agency FB" panose="020B0503020202020204" pitchFamily="34" charset="0"/>
              </a:rPr>
              <a:t>THANK  YOU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17B2F44-F959-957E-6625-99ECB8F38C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24999" y="4100446"/>
            <a:ext cx="318034" cy="318034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94D7F2C-B3F6-3CA4-77D8-148B49BAF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24999" y="4455656"/>
            <a:ext cx="318034" cy="3180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E9C671-6368-0193-21F6-58590B104C2B}"/>
              </a:ext>
            </a:extLst>
          </p:cNvPr>
          <p:cNvSpPr txBox="1"/>
          <p:nvPr/>
        </p:nvSpPr>
        <p:spPr>
          <a:xfrm>
            <a:off x="5065212" y="4058876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snahmed2019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129013-9E58-38A3-8FB6-955B5B075828}"/>
              </a:ext>
            </a:extLst>
          </p:cNvPr>
          <p:cNvSpPr txBox="1"/>
          <p:nvPr/>
        </p:nvSpPr>
        <p:spPr>
          <a:xfrm>
            <a:off x="5055484" y="4430007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mukilan_parthipan_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D1BC63-B7D3-4E64-FA78-DDC34A72C217}"/>
              </a:ext>
            </a:extLst>
          </p:cNvPr>
          <p:cNvSpPr txBox="1"/>
          <p:nvPr/>
        </p:nvSpPr>
        <p:spPr>
          <a:xfrm>
            <a:off x="4808917" y="3683781"/>
            <a:ext cx="411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23237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35A488D-6C08-51E4-C089-66068EDA91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9101023"/>
              </p:ext>
            </p:extLst>
          </p:nvPr>
        </p:nvGraphicFramePr>
        <p:xfrm>
          <a:off x="2289175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Graphic 7" descr="Processor">
            <a:extLst>
              <a:ext uri="{FF2B5EF4-FFF2-40B4-BE49-F238E27FC236}">
                <a16:creationId xmlns:a16="http://schemas.microsoft.com/office/drawing/2014/main" id="{46B74721-BEF8-9501-0BB2-A19CBD419A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409825" y="1677458"/>
            <a:ext cx="514350" cy="514350"/>
          </a:xfrm>
          <a:prstGeom prst="rect">
            <a:avLst/>
          </a:prstGeom>
        </p:spPr>
      </p:pic>
      <p:pic>
        <p:nvPicPr>
          <p:cNvPr id="10" name="Graphic 9" descr="Head with gears">
            <a:extLst>
              <a:ext uri="{FF2B5EF4-FFF2-40B4-BE49-F238E27FC236}">
                <a16:creationId xmlns:a16="http://schemas.microsoft.com/office/drawing/2014/main" id="{550BCD20-3C9A-B160-3DF9-1BF0028892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857499" y="2429933"/>
            <a:ext cx="542925" cy="542925"/>
          </a:xfrm>
          <a:prstGeom prst="rect">
            <a:avLst/>
          </a:prstGeom>
        </p:spPr>
      </p:pic>
      <p:pic>
        <p:nvPicPr>
          <p:cNvPr id="12" name="Graphic 11" descr="Single gear">
            <a:extLst>
              <a:ext uri="{FF2B5EF4-FFF2-40B4-BE49-F238E27FC236}">
                <a16:creationId xmlns:a16="http://schemas.microsoft.com/office/drawing/2014/main" id="{576FAB6B-C1EB-A40C-B589-230207C1783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409825" y="6076950"/>
            <a:ext cx="542925" cy="542925"/>
          </a:xfrm>
          <a:prstGeom prst="rect">
            <a:avLst/>
          </a:prstGeom>
        </p:spPr>
      </p:pic>
      <p:pic>
        <p:nvPicPr>
          <p:cNvPr id="14" name="Graphic 13" descr="Research">
            <a:extLst>
              <a:ext uri="{FF2B5EF4-FFF2-40B4-BE49-F238E27FC236}">
                <a16:creationId xmlns:a16="http://schemas.microsoft.com/office/drawing/2014/main" id="{B2CC6C46-D5F8-7998-0965-8653AF029EF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900361" y="5381625"/>
            <a:ext cx="457200" cy="457200"/>
          </a:xfrm>
          <a:prstGeom prst="rect">
            <a:avLst/>
          </a:prstGeom>
        </p:spPr>
      </p:pic>
      <p:pic>
        <p:nvPicPr>
          <p:cNvPr id="16" name="Graphic 15" descr="Lungs">
            <a:extLst>
              <a:ext uri="{FF2B5EF4-FFF2-40B4-BE49-F238E27FC236}">
                <a16:creationId xmlns:a16="http://schemas.microsoft.com/office/drawing/2014/main" id="{CC80A7A9-490C-D3E0-7035-AAFD05EAB73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171875" y="3899199"/>
            <a:ext cx="487701" cy="487701"/>
          </a:xfrm>
          <a:prstGeom prst="rect">
            <a:avLst/>
          </a:prstGeom>
        </p:spPr>
      </p:pic>
      <p:pic>
        <p:nvPicPr>
          <p:cNvPr id="18" name="Graphic 17" descr="Right pointing backhand index">
            <a:extLst>
              <a:ext uri="{FF2B5EF4-FFF2-40B4-BE49-F238E27FC236}">
                <a16:creationId xmlns:a16="http://schemas.microsoft.com/office/drawing/2014/main" id="{45FF5A2B-381F-7316-F5C8-694E1BA5897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086098" y="3168535"/>
            <a:ext cx="542925" cy="520929"/>
          </a:xfrm>
          <a:prstGeom prst="rect">
            <a:avLst/>
          </a:prstGeom>
        </p:spPr>
      </p:pic>
      <p:pic>
        <p:nvPicPr>
          <p:cNvPr id="20" name="Graphic 19" descr="Heart with pulse">
            <a:extLst>
              <a:ext uri="{FF2B5EF4-FFF2-40B4-BE49-F238E27FC236}">
                <a16:creationId xmlns:a16="http://schemas.microsoft.com/office/drawing/2014/main" id="{026BD032-E4B5-3EE6-E904-AAC1B10B984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086098" y="4658254"/>
            <a:ext cx="542925" cy="54292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6A22DB5-A160-65D8-B323-3368B1E82A53}"/>
              </a:ext>
            </a:extLst>
          </p:cNvPr>
          <p:cNvSpPr/>
          <p:nvPr/>
        </p:nvSpPr>
        <p:spPr>
          <a:xfrm>
            <a:off x="121268" y="348224"/>
            <a:ext cx="38225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</a:p>
        </p:txBody>
      </p:sp>
      <p:pic>
        <p:nvPicPr>
          <p:cNvPr id="5" name="Graphic 4" descr="Brain in head">
            <a:extLst>
              <a:ext uri="{FF2B5EF4-FFF2-40B4-BE49-F238E27FC236}">
                <a16:creationId xmlns:a16="http://schemas.microsoft.com/office/drawing/2014/main" id="{B64A71BF-5495-27EE-64D9-473586E89147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580970" y="2963349"/>
            <a:ext cx="2086030" cy="2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89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21656E-885F-2151-52DC-346875CB8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7000"/>
                    </a14:imgEffect>
                    <a14:imgEffect>
                      <a14:saturation sat="101000"/>
                    </a14:imgEffect>
                    <a14:imgEffect>
                      <a14:brightnessContrast brigh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>
              <a:schemeClr val="accent1">
                <a:alpha val="57000"/>
              </a:schemeClr>
            </a:glo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3203DB-3270-3730-9095-CE7CA590B4D2}"/>
              </a:ext>
            </a:extLst>
          </p:cNvPr>
          <p:cNvSpPr txBox="1"/>
          <p:nvPr/>
        </p:nvSpPr>
        <p:spPr>
          <a:xfrm>
            <a:off x="424873" y="249382"/>
            <a:ext cx="44454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2BD5B9-BB03-4B27-17F5-F8648E65BAAF}"/>
              </a:ext>
            </a:extLst>
          </p:cNvPr>
          <p:cNvSpPr txBox="1"/>
          <p:nvPr/>
        </p:nvSpPr>
        <p:spPr>
          <a:xfrm>
            <a:off x="791852" y="1338606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D7BCF-C6AB-7D80-8E8B-3073235F5F37}"/>
              </a:ext>
            </a:extLst>
          </p:cNvPr>
          <p:cNvSpPr txBox="1"/>
          <p:nvPr/>
        </p:nvSpPr>
        <p:spPr>
          <a:xfrm>
            <a:off x="229176" y="1338606"/>
            <a:ext cx="11510128" cy="4031873"/>
          </a:xfrm>
          <a:prstGeom prst="rect">
            <a:avLst/>
          </a:prstGeom>
          <a:noFill/>
          <a:effectLst>
            <a:glow rad="228600">
              <a:schemeClr val="tx1"/>
            </a:glo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0" i="0" dirty="0">
                <a:ln cmpd="sng">
                  <a:solidFill>
                    <a:schemeClr val="tx1"/>
                  </a:solidFill>
                </a:ln>
                <a:effectLst>
                  <a:glow rad="101600">
                    <a:schemeClr val="bg2">
                      <a:alpha val="97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Drug development is notoriously slow and expensive.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n cmpd="sng">
                  <a:solidFill>
                    <a:schemeClr val="tx1"/>
                  </a:solidFill>
                </a:ln>
                <a:effectLst>
                  <a:glow rad="101600">
                    <a:schemeClr val="bg2">
                      <a:alpha val="97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3200" b="0" i="0" dirty="0">
                <a:ln cmpd="sng">
                  <a:solidFill>
                    <a:schemeClr val="tx1"/>
                  </a:solidFill>
                </a:ln>
                <a:effectLst>
                  <a:glow rad="101600">
                    <a:schemeClr val="bg2">
                      <a:alpha val="97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ost more than $3 billion to bring a new compound from the lab bench to market.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n cmpd="sng">
                  <a:solidFill>
                    <a:schemeClr val="tx1"/>
                  </a:solidFill>
                </a:ln>
                <a:effectLst>
                  <a:glow rad="101600">
                    <a:schemeClr val="bg2">
                      <a:alpha val="97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3200" b="0" i="0" dirty="0">
                <a:ln cmpd="sng">
                  <a:solidFill>
                    <a:schemeClr val="tx1"/>
                  </a:solidFill>
                </a:ln>
                <a:effectLst>
                  <a:glow rad="101600">
                    <a:schemeClr val="bg2">
                      <a:alpha val="97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rugs that appear to be safe and effective in animals frequently turn out to be harmful or ineffective in humans.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0" i="0" dirty="0">
                <a:ln cmpd="sng">
                  <a:solidFill>
                    <a:schemeClr val="tx1"/>
                  </a:solidFill>
                </a:ln>
                <a:effectLst>
                  <a:glow rad="101600">
                    <a:schemeClr val="bg2">
                      <a:alpha val="97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This mismatch in biology causes many useless or toxic drugs to advance through clinical trials at great expense, while potentially effective compounds never make it to market.</a:t>
            </a:r>
            <a:endParaRPr lang="en-IN" sz="3200" dirty="0">
              <a:ln cmpd="sng">
                <a:solidFill>
                  <a:schemeClr val="tx1"/>
                </a:solidFill>
              </a:ln>
              <a:effectLst>
                <a:glow rad="101600">
                  <a:schemeClr val="bg2">
                    <a:alpha val="97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8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018224-F22E-8CC1-EBDF-996E07675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AFE245-86CF-2ADB-B79E-2D867B5A57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1516">
            <a:off x="1146658" y="4022512"/>
            <a:ext cx="3610072" cy="225696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11E9DD-65D3-B285-E3B2-2B7467ED4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61099">
            <a:off x="7963878" y="842695"/>
            <a:ext cx="3436369" cy="211745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A64C8B-3F45-1C64-62F3-82C46E1CDC86}"/>
              </a:ext>
            </a:extLst>
          </p:cNvPr>
          <p:cNvSpPr txBox="1"/>
          <p:nvPr/>
        </p:nvSpPr>
        <p:spPr>
          <a:xfrm>
            <a:off x="299039" y="247823"/>
            <a:ext cx="54024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METHODS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840E04-6C52-B8C5-C1C1-393FAFEF7FC0}"/>
              </a:ext>
            </a:extLst>
          </p:cNvPr>
          <p:cNvSpPr txBox="1"/>
          <p:nvPr/>
        </p:nvSpPr>
        <p:spPr>
          <a:xfrm>
            <a:off x="1241996" y="1467606"/>
            <a:ext cx="41917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effectLst>
                  <a:glow>
                    <a:schemeClr val="tx1"/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Animal Testing </a:t>
            </a:r>
          </a:p>
          <a:p>
            <a:endParaRPr lang="en-US" sz="2800" dirty="0">
              <a:effectLst>
                <a:glow>
                  <a:schemeClr val="tx1"/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effectLst>
                  <a:glow>
                    <a:schemeClr val="tx1"/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IN-VITRO Testing</a:t>
            </a:r>
          </a:p>
        </p:txBody>
      </p:sp>
    </p:spTree>
    <p:extLst>
      <p:ext uri="{BB962C8B-B14F-4D97-AF65-F5344CB8AC3E}">
        <p14:creationId xmlns:p14="http://schemas.microsoft.com/office/powerpoint/2010/main" val="67941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shred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40C5A4-68C8-C77A-4F2A-54C6EF9BA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05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618C57-5D53-BC8A-1872-EF72372EE5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4B5F20-4FA1-4282-536E-149D1C0B3398}"/>
              </a:ext>
            </a:extLst>
          </p:cNvPr>
          <p:cNvSpPr txBox="1"/>
          <p:nvPr/>
        </p:nvSpPr>
        <p:spPr>
          <a:xfrm>
            <a:off x="424206" y="591099"/>
            <a:ext cx="43075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OOAC ?</a:t>
            </a:r>
            <a:endParaRPr lang="en-IN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750609-7567-9839-D806-A57523B1A829}"/>
              </a:ext>
            </a:extLst>
          </p:cNvPr>
          <p:cNvSpPr txBox="1"/>
          <p:nvPr/>
        </p:nvSpPr>
        <p:spPr>
          <a:xfrm>
            <a:off x="535966" y="1951639"/>
            <a:ext cx="11341074" cy="3046988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 organ-on-a-chip is a micro-scale system used for mimicking the human body environment. The goal for organ-on-a-chip is to develop human tissue models for disease modeling and drug testing. They use microfluidics, along with cells, to imitate the physiological and mechanical conditions experienced in the body.</a:t>
            </a:r>
            <a:endParaRPr lang="en-IN" sz="3200" b="1" dirty="0">
              <a:solidFill>
                <a:schemeClr val="bg1"/>
              </a:solidFill>
              <a:effectLst>
                <a:glow rad="101600">
                  <a:schemeClr val="tx1"/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28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Bar dir="vert"/>
      </p:transition>
    </mc:Choice>
    <mc:Fallback xmlns="">
      <p:transition spd="slow">
        <p:randomBar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A87418-5B3A-CDC2-4E60-75661CFCF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04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checker/>
      </p:transition>
    </mc:Choice>
    <mc:Fallback xmlns="">
      <p:transition spd="slow">
        <p:check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D1EBF8-5C85-5D9D-5F75-8C29B3FBA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28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4C29F0-4F0F-A08A-697C-415A9C99AB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00" t="29360" r="4394" b="7879"/>
          <a:stretch/>
        </p:blipFill>
        <p:spPr>
          <a:xfrm>
            <a:off x="7626486" y="167184"/>
            <a:ext cx="4497132" cy="65583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071A6F-0BED-103F-61C7-0C5ADCDFEE1D}"/>
              </a:ext>
            </a:extLst>
          </p:cNvPr>
          <p:cNvSpPr txBox="1"/>
          <p:nvPr/>
        </p:nvSpPr>
        <p:spPr>
          <a:xfrm>
            <a:off x="323273" y="311773"/>
            <a:ext cx="46187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LUNG ON A CHIP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70663A-E079-A3CF-893F-16618291C0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0" t="5772" r="14714" b="4992"/>
          <a:stretch/>
        </p:blipFill>
        <p:spPr>
          <a:xfrm>
            <a:off x="596034" y="4045804"/>
            <a:ext cx="3412771" cy="235774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CE24B6-2982-C2A6-B37F-43E1D19EC73F}"/>
              </a:ext>
            </a:extLst>
          </p:cNvPr>
          <p:cNvSpPr txBox="1"/>
          <p:nvPr/>
        </p:nvSpPr>
        <p:spPr>
          <a:xfrm>
            <a:off x="459847" y="1293779"/>
            <a:ext cx="56657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72B40"/>
                </a:solidFill>
                <a:latin typeface="Nunito" panose="020B0604020202020204" pitchFamily="2" charset="0"/>
              </a:rPr>
              <a:t>L</a:t>
            </a:r>
            <a:r>
              <a:rPr lang="en-US" b="0" i="0" dirty="0">
                <a:solidFill>
                  <a:srgbClr val="172B40"/>
                </a:solidFill>
                <a:effectLst/>
                <a:latin typeface="Nunito" panose="020B0604020202020204" pitchFamily="2" charset="0"/>
              </a:rPr>
              <a:t>ungs on chips to facilitate the development of new treatments. As of today, we are still unable to mimic an entire lung on a microfluidic chip.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EB4A0D-3DD7-BFBC-6274-54FEEC268D74}"/>
              </a:ext>
            </a:extLst>
          </p:cNvPr>
          <p:cNvSpPr txBox="1"/>
          <p:nvPr/>
        </p:nvSpPr>
        <p:spPr>
          <a:xfrm>
            <a:off x="1565098" y="2429674"/>
            <a:ext cx="65272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72B40"/>
                </a:solidFill>
                <a:effectLst/>
                <a:latin typeface="Nunito" pitchFamily="2" charset="0"/>
              </a:rPr>
              <a:t> In order to get as close as possible to a real lung </a:t>
            </a:r>
            <a:r>
              <a:rPr lang="en-US" dirty="0">
                <a:solidFill>
                  <a:srgbClr val="172B40"/>
                </a:solidFill>
                <a:latin typeface="Nunito" pitchFamily="2" charset="0"/>
              </a:rPr>
              <a:t>It uses </a:t>
            </a:r>
            <a:r>
              <a:rPr lang="en-US" b="0" i="0" dirty="0">
                <a:solidFill>
                  <a:srgbClr val="172B40"/>
                </a:solidFill>
                <a:effectLst/>
                <a:latin typeface="Nunito" pitchFamily="2" charset="0"/>
              </a:rPr>
              <a:t>blood instead of a nutrient fluid, Along this microfluidic channel run two empty micro-channels, in order to reproduce the compression cycle.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7236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pt3D2A.t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270</Words>
  <Application>Microsoft Office PowerPoint</Application>
  <PresentationFormat>Widescreen</PresentationFormat>
  <Paragraphs>40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Agency FB</vt:lpstr>
      <vt:lpstr>Algerian</vt:lpstr>
      <vt:lpstr>Arial</vt:lpstr>
      <vt:lpstr>Calibri</vt:lpstr>
      <vt:lpstr>Calibri Light</vt:lpstr>
      <vt:lpstr>Nunito</vt:lpstr>
      <vt:lpstr>Times New Roman</vt:lpstr>
      <vt:lpstr>Wingdings</vt:lpstr>
      <vt:lpstr>Office Theme</vt:lpstr>
      <vt:lpstr>ppt3D2A.tmp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Mukilan P</dc:creator>
  <cp:lastModifiedBy>Nubaish</cp:lastModifiedBy>
  <cp:revision>13</cp:revision>
  <dcterms:created xsi:type="dcterms:W3CDTF">2022-05-11T16:46:46Z</dcterms:created>
  <dcterms:modified xsi:type="dcterms:W3CDTF">2022-11-05T07:11:48Z</dcterms:modified>
</cp:coreProperties>
</file>

<file path=docProps/thumbnail.jpeg>
</file>